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59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3:10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24575,'205'2'0,"230"-5"0,-183-24 0,-167 15 0,148-4 0,-115 18-1365,-90-2-5461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7:27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849 1 24575,'-6'1'0,"1"1"0,-1 0 0,1 1 0,0-1 0,0 1 0,0 0 0,0 0 0,1 0 0,-1 1 0,1-1 0,-6 8 0,-1-2 0,1-1 0,-1 0 0,-1 0 0,1-1 0,-1-1 0,-1 0 0,-22 7 0,18-6 0,0 0 0,1 1 0,-25 16 0,-58 39 0,63-41 0,1 1 0,-34 29 0,55-42 0,1 0 0,-2-1 0,1 0 0,-1-2 0,-31 13 0,0-1 0,-24 21 88,51-28-572,-1-1-1,-28 13 1,29-18-6342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7:29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24575,'0'466'0,"0"-462"0,0 0 0,0 0 0,0 0 0,0 0 0,1 0 0,0-1 0,0 1 0,0 0 0,0 0 0,0-1 0,1 1 0,0-1 0,-1 1 0,5 5 0,-3-7 0,0 1 0,0-1 0,0 0 0,0 0 0,0 0 0,0-1 0,1 1 0,-1-1 0,0 0 0,1 1 0,-1-2 0,1 1 0,-1 0 0,1-1 0,0 1 0,4-1 0,42-1 0,-41 0 0,0 0 0,0 1 0,0 0 0,0 0 0,0 1 0,0 0 0,0 1 0,0 0 0,-1 0 0,10 4 0,-2 2 9,0-2-1,1 0 0,0-1 0,0 0 1,0-1-1,30 2 0,106-5-364,-86-2-711,-43 0-5759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6:12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849 83 24575,'-16'0'0,"-171"5"0,153-2 0,1 1 0,1 2 0,-52 16 0,62-13 0,0 1 0,1 1 0,-22 15 0,-7 3 0,30-18 0,1 1 0,0 1 0,0 1 0,1 0 0,1 2 0,1 0 0,0 0 0,-26 38 0,32-42 0,4-4 0,0 0 0,1-1 0,-1 2 0,1-1 0,1 1 0,0-1 0,0 1 0,0 1 0,1-1 0,-3 17 0,2-1 0,-1 0 0,-12 35 0,10-39 0,1-1 0,0 1 0,2 0 0,-2 30 0,6 301 0,2-153 0,0-167 0,1 0 0,10 40 0,-4-21 0,-6-31 0,2 0 0,0 0 0,1 0 0,17 37 0,-18-47 0,1 0 0,0 0 0,1-1 0,0 1 0,0-1 0,1-1 0,1 0 0,-1 0 0,1 0 0,11 7 0,-4-4 0,0 0 0,1-1 0,0-1 0,1 0 0,-1-2 0,2 0 0,-1-1 0,38 8 0,-43-12 0,0 1 0,0 0 0,0 1 0,22 10 0,-22-9 0,0 0 0,1 0 0,0-1 0,15 2 0,48 0 0,128-6 0,-82-3 0,620 3 0,-697-2 0,68-13 0,-33 3 0,-54 7 0,-2-1 0,1-1 0,-1-1 0,0-2 0,30-15 0,34-12 0,47-21 0,10 6 0,-135 46 0,-2-1 0,1 0 0,-1 0 0,0-1 0,0-1 0,-1 1 0,0-1 0,-1-1 0,0 1 0,0-1 0,9-19 0,19-70 0,-22 68 0,-3 0 0,0-1 0,-2 0 0,5-44 0,-5 6 0,-3 1 0,-7-107 0,0 53 0,4 62 0,-1 38 0,0-1 0,-1 1 0,-2 0 0,-6-38 0,6 55 0,0-1 0,-1 1 0,1 0 0,-1 0 0,-1 0 0,1 0 0,-1 1 0,0-1 0,0 1 0,-6-5 0,-6-6 0,-32-21 0,22 17 0,10 10 0,-1 0 0,0 0 0,0 2 0,-1 0 0,-31-9 0,27 10 0,0-1 0,1-1 0,-27-16 0,-7-10 0,15 7 0,-46-21 0,76 45 0,1 0 0,0 1 0,-18-3 0,18 5 0,0-1 0,0-1 0,0 0 0,-13-6 0,-155-82 0,159 82 0,0 1 0,0 1 0,0 1 0,-1 1 0,0 0 0,-30-3 0,-6 3 0,-57 2 0,-211 4 0,311 0 0,1 1 0,-1 0 0,1 0 0,0 1 0,0 1 0,0 0 0,-15 7 0,-33 12 0,-27 2-1365,66-21-5461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5:30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850 137 24575,'-21'0'0,"-1"1"0,-40 7 0,51-6 0,0 1 0,0 1 0,0 0 0,0 1 0,1 0 0,0 1 0,-10 6 0,-12 13 0,1 1 0,2 2 0,0 1 0,-31 42 0,12-15 0,19-21 0,2 1 0,2 2 0,1 0 0,2 1 0,-20 50 0,-68 217 0,99-272 0,-12 50 0,-19 137 0,28-136 0,-7 39 0,-8 214 0,28-259 0,5 304 0,-4-367 0,2 0 0,0 0 0,1 0 0,0 0 0,1 0 0,1-1 0,8 19 0,-9-26 0,1-1 0,-1 1 0,1-1 0,1 0 0,-1-1 0,1 1 0,1-1 0,-1 0 0,1 0 0,0-1 0,0 0 0,0 0 0,1-1 0,15 7 0,23 4 0,0-1 0,1-2 0,93 10 0,9 2 0,-85-13 0,0-2 0,67-1 0,131-9 0,-103-2 0,-27 4 0,126-3 0,-224 1 0,0-2 0,0-2 0,0-1 0,0-1 0,-1-2 0,0-1 0,-1-2 0,0-1 0,57-34 0,136-84 0,-6 3 0,-181 104 0,-12 9 0,28-22 0,-46 30 0,-1 0 0,1 0 0,-1 0 0,-1-1 0,1 0 0,-1 0 0,6-12 0,92-201 0,-71 145 0,-7 13 0,-4-2 0,18-82 0,-25 88 0,-2-1 0,7-112 0,-19-223 0,-3 181 0,2 190 0,-2 0 0,-2 0 0,0 0 0,-1 1 0,-1 0 0,-1 0 0,-10-23 0,-83-148 0,83 164 0,11 20 0,-1 1 0,0 0 0,0 0 0,-1 1 0,0 0 0,0 0 0,-1 1 0,0 0 0,-14-8 0,-11-4 0,-50-21 0,70 34 0,-24-8 0,-1 2 0,0 1 0,-70-9 0,43 9 0,-50-10 0,0 5 0,-208 0 0,-149 17 0,266-1 0,190 0 0,0 1 0,0 0 0,0 1 0,0 1 0,1 1 0,-1 0 0,-23 11 0,31-10 10,1 1-1,0 1 0,1-1 1,-1 1-1,1 0 0,0 1 1,1 0-1,0 0 0,-7 12 1,-24 30-1469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47:27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1614 87 24575,'-58'3'0,"0"3"0,-112 26 0,113-19 0,-527 135 0,539-134 0,1 3 0,0 2 0,-77 45 0,56-25 0,35-23 0,2 1 0,0 2 0,1 0 0,1 2 0,-26 27 0,43-37 0,1 0 0,0 1 0,1 0 0,0 0 0,1 0 0,1 1 0,-8 26 0,5-9 0,1 1 0,-3 44 0,4 160 0,7-147 0,-12 104 0,-4-9 0,11 253 0,6-233 0,-1-64 0,-2 176 0,-3-274 0,-2 0 0,-10 40 0,6-34 0,-5 50 0,11 381 0,5-425 0,5 53 0,23 133 0,43 103 0,-50-238 0,-12-52 0,2-1 0,32 86 0,61 87 0,-80-180 0,1 0 0,3-2 0,39 45 0,-25-32 0,-30-37 0,1-1 0,0-1 0,1 0 0,1-1 0,1-1 0,0-1 0,1 0 0,0-1 0,1-1 0,36 16 0,26 15 0,-65-32 0,1 0 0,0-2 0,1 0 0,0-1 0,25 7 0,0-4 0,51 19 0,-71-22 0,1-1 0,0-1 0,0 0 0,38 0 0,101-5 0,-76-3 0,1179 3 0,-1245-2 0,0 0 0,0-1 0,-1-1 0,38-13 0,-33 9 0,1 1 0,34-4 0,-43 8 0,0 0 0,0-1 0,-1-1 0,1-1 0,20-9 0,78-47 0,-52 26 0,-41 23 0,31-24 0,-38 25 0,0 1 0,0 1 0,2 0 0,18-8 0,-21 12 0,0-2 0,0 1 0,-1-2 0,0 0 0,-1 0 0,1-1 0,11-14 0,-7 6 0,-1 0 0,0-2 0,23-38 0,28-83 0,57-67 0,-105 178 0,2 2 0,35-39 0,-19 23 0,54-45 0,9-52 0,-55 72 0,-34 51 0,-2 0 0,0-1 0,-1 0 0,0 0 0,5-25 0,18-46 0,-22 68 0,-2 0 0,0-1 0,-1 0 0,-1 0 0,3-46 0,-7-123 0,-4 108 0,2-837 0,0 867 0,-3 1 0,-13-64 0,-33-103 0,-1-4 0,38 155 0,-31-155 0,30 167 0,-42-104 0,16 64 0,6 13 0,-52-93 0,12 49 0,-154-202 0,215 314 0,-2 1 0,0 1 0,-1 0 0,0 1 0,-21-12 0,-93-48 0,98 57 0,-10-3 0,-1 2 0,-66-18 0,-3 0 0,62 19 0,0 2 0,-2 1 0,1 3 0,-1 3 0,-1 1 0,-61 3 0,78 2 0,1-1 0,-1-1 0,1-2 0,-34-10 0,19 5 0,0 1 0,-89-3 0,-103 13 0,97 2 0,-503-3 0,626 1-195,1 1 0,0 1 0,0 0 0,0 2 0,1 0 0,-32 14 0,35-12-6631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57:59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545 0 24575,'-414'0'0,"410"0"0,-1 0 0,1 0 0,0 1 0,0-1 0,-1 1 0,1 0 0,0 0 0,0 0 0,0 1 0,0-1 0,-4 3 0,6-2 0,0 0 0,0-1 0,0 1 0,0 0 0,0 1 0,0-1 0,1 0 0,-1 0 0,1 1 0,0-1 0,-1 1 0,1-1 0,0 1 0,1-1 0,-1 1 0,0 0 0,1-1 0,-1 5 0,-3 42 0,2 0 0,6 61 0,0-9 0,-3 827 0,-2-475 0,1-447 0,0-1 0,0 1 0,-1-1 0,0 0 0,0 1 0,0-1 0,-1 0 0,0 0 0,0 1 0,0-1 0,0-1 0,-1 1 0,0 0 0,-4 5 0,4-6 0,0 1 0,0 0 0,0 0 0,1 0 0,-1 0 0,1 1 0,1-1 0,-1 1 0,1-1 0,0 1 0,-1 11 0,2-15 0,0 0 0,1 1 0,-1-1 0,0 1 0,1-1 0,0 0 0,-1 0 0,1 1 0,0-1 0,0 0 0,0 0 0,1 0 0,-1 0 0,0 0 0,1 0 0,0 0 0,-1-1 0,1 1 0,0 0 0,0-1 0,-1 1 0,1-1 0,1 0 0,-1 0 0,0 0 0,0 0 0,0 0 0,0 0 0,5 1 0,24 3 0,-1-1 0,1-1 0,0-1 0,-1-2 0,40-4 0,19 0 0,182 4-1365,-248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58:15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1696 1 24575,'-258'10'0,"200"-3"0,0 1 0,-77 24 0,-61 34 0,173-56 0,1 1 0,0 1 0,1 1 0,0 1 0,1 0 0,-24 24 0,3 2 0,1 1 0,2 2 0,-48 71 0,-141 280 0,188-312 0,4 1 0,3 2 0,-21 90 0,-13 131 0,5-22 0,-12 55 0,65-308 0,1 1 0,2 0 0,-1 55 0,6-73 0,1 0 0,0 0 0,1-1 0,1 1 0,0 0 0,1-1 0,0 0 0,1 0 0,1 0 0,0 0 0,8 11 0,12 11 0,2 0 0,1-2 0,2-2 0,56 46 0,-12-10 0,-33-31 0,1-1 0,2-3 0,1-1 0,1-3 0,2-2 0,1-2 0,0-2 0,2-2 0,68 17 0,64 9 0,315 37 0,-314-58 0,-72-8 0,131 2 0,-241-19 0,419-3 0,-355-3 0,-1-4 0,107-27 0,196-51 0,-351 82 0,0 0 0,0-1 0,-1-1 0,0-1 0,28-19 0,73-66 0,-55 41 0,63-56 0,-104 87 0,-1 0 0,-1-2 0,24-35 0,-36 44 0,-1 1 0,0-1 0,-1 0 0,-1-1 0,0 1 0,-2-1 0,4-27 0,2-114 0,-8 146 0,-2-494 0,-1 468 0,-2 0 0,-1 1 0,-13-45 0,9 42 0,1 0 0,-3-59 0,10 47 0,2 34 0,-1-1 0,0 1 0,-2-1 0,0 1 0,-9-31 0,0 10 0,2 0 0,1 0 0,-5-71 0,-2 11 0,8 59 0,2 20 0,-1 0 0,-1 1 0,0-1 0,-1 1 0,-12-18 0,7 11 0,-15-39 0,25 56 0,0 0 0,-1 0 0,0 0 0,0 1 0,0-1 0,-1 1 0,0 0 0,-1 0 0,1 0 0,-1 1 0,-1 0 0,1 0 0,-15-9 0,-1-1 0,-22-17 0,-50-28 0,76 51 0,-1 1 0,1 1 0,-2 1 0,1 0 0,-1 1 0,-26-3 0,10 0 0,0 0 0,1-3 0,-38-17 0,15 6 0,-181-75 0,159 64 0,-30-19 0,71 33 0,0 1 0,-71-22 0,75 30 0,-61-30 0,72 29 0,-1 1 0,0 2 0,0 0 0,-1 1 0,-32-5 0,1 9 0,-93 5 0,53 1 0,82-1 12,0 1-1,1 0 0,-21 6 0,-1 0-1421,16-4-5416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3:13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0 24575,'5'1'0,"0"0"0,0-1 0,0 2 0,0-1 0,-1 0 0,1 1 0,-1 0 0,1 0 0,-1 0 0,6 5 0,44 33 0,-30-21 0,65 57 0,-63-52 0,1-1 0,49 32 0,-75-55 0,6 4 0,0 1 0,1 0 0,-2 0 0,13 11 0,-18-15 0,0 0 0,-1 0 0,1 0 0,0 0 0,-1-1 0,1 1 0,-1 0 0,1 0 0,-1 0 0,1 0 0,-1 1 0,0-1 0,0 0 0,1 0 0,-1 0 0,0 0 0,0 0 0,0 2 0,-1-1 0,1-1 0,-1 0 0,0 0 0,0 1 0,1-1 0,-1 0 0,0 0 0,0 0 0,0 0 0,0 0 0,0 0 0,0 0 0,0 0 0,-1 0 0,1 0 0,0-1 0,0 1 0,-3 0 0,-7 4 0,-1-1 0,0-1 0,1 0 0,-20 3 0,18-5 0,0 2 0,0 0 0,-24 9 0,17-4 0,1-1 0,-1 0 0,-1-2 0,1 0 0,-34 2 0,-9 4 0,-1 2 0,-61 22 0,109-31 0,-43 15-1365,34-10-5461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3:17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438 6 24575,'-1'1'0,"1"0"0,0 1 0,-1-1 0,1 0 0,-1 1 0,1-1 0,-1 0 0,1 0 0,-1 0 0,0 0 0,0 0 0,1 0 0,-1 0 0,0 0 0,0 0 0,0 0 0,0 0 0,0 0 0,-3 0 0,-25 15 0,21-13 0,-6 6 0,1 0 0,-1 0 0,2 1 0,-13 12 0,11-9 0,-1-1 0,-21 14 0,22-16 0,-1 1 0,2 1 0,-1 0 0,2 1 0,0 0 0,-13 18 0,-19 22 0,39-48 0,1 0 0,0 1 0,1 0 0,-1 0 0,1 0 0,1 0 0,-1 1 0,1-1 0,0 1 0,0-1 0,1 1 0,-1 8 0,1-5 0,-1 0 0,-1-1 0,1 1 0,-8 16 0,3-13 0,1-1 0,1 1 0,0 0 0,1 1 0,-4 24 0,7-31 0,1 1 0,-1 0 0,1-1 0,1 1 0,0 0 0,0-1 0,0 1 0,1-1 0,0 0 0,0 1 0,1-1 0,4 8 0,9 24 0,-15-33 0,1-1 0,0 1 0,0-1 0,0 1 0,1-1 0,-1 0 0,1 0 0,1 0 0,-1 0 0,1-1 0,-1 1 0,1-1 0,1 0 0,-1 0 0,6 4 0,11 3 0,-10-4 0,1 0 0,0-1 0,-1-1 0,2 0 0,-1 0 0,0-1 0,1-1 0,0 0 0,14 1 0,81-4 0,-77-2 0,0 2 0,1 1 0,50 9 0,-28-2 0,1-2 0,-1-2 0,76-5 0,-51 0 0,-67 0 0,0 0 0,0-1 0,0-1 0,-1 0 0,1 0 0,-1-1 0,16-8 0,30-10 0,-46 18 0,0 0 0,-1-1 0,0 0 0,0-1 0,0 0 0,-1-1 0,0 1 0,0-2 0,0 1 0,-1-1 0,0-1 0,-1 1 0,0-1 0,0-1 0,-1 1 0,0-1 0,5-13 0,14-21 0,-21 39 0,0 0 0,0 0 0,-1-1 0,0 0 0,0 0 0,-1 1 0,0-2 0,0 1 0,1-7 0,2-33 0,-3-1 0,-4-64 0,-1 16 0,3 88 0,0 0 0,0-1 0,-1 1 0,0 0 0,0-1 0,-1 1 0,1 0 0,-2 0 0,1 0 0,-1 0 0,0 0 0,-1 1 0,1-1 0,-1 1 0,-1 0 0,1 0 0,-1 1 0,0-1 0,0 1 0,-1 0 0,1 0 0,-8-4 0,-6-7 0,1-1 0,-17-22 0,16 19 0,16 16 0,-1 1 0,0 0 0,0 1 0,0-1 0,0 1 0,0-1 0,0 1 0,-1 0 0,1 1 0,-1-1 0,0 1 0,1 0 0,-1 0 0,-7 0 0,-10 0 0,-42 2 0,34 1 0,-327 0-1365,334-2-5461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7:56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1 24575,'866'0'0,"-861"-1"0,1 1 0,-1 0 0,0 1 0,0-1 0,1 1 0,-1 0 0,0 1 0,0-1 0,0 1 0,8 4 0,-10-4 0,-1 0 0,0 0 0,1 0 0,-1 0 0,0 1 0,0-1 0,-1 1 0,1 0 0,0-1 0,-1 1 0,0 0 0,1 0 0,-1 0 0,0 0 0,0 0 0,-1 0 0,1 0 0,-1 0 0,1 5 0,4 26 0,14 47 0,-11-54 0,-2 1 0,-1-1 0,3 40 0,-10 147 0,3 65 0,12-180 0,0 8 0,-10 430 0,-6-273 0,3-213 0,-2-17 0,3 0 0,0-1 0,2 1 0,10 43 0,-1-26 0,-3 1 0,6 82 0,-12 107 0,-3 408 0,0-646 0,0 0 0,0 0 0,0 0 0,0 0 0,0 0 0,-1 0 0,0 0 0,1 0 0,-1-1 0,0 1 0,0 0 0,0 0 0,-1-1 0,1 1 0,-1-1 0,1 1 0,-1-1 0,0 0 0,0 0 0,0 1 0,0-1 0,0 0 0,0-1 0,-1 1 0,1 0 0,-1-1 0,1 1 0,-1-1 0,0 0 0,1 0 0,-1 0 0,0 0 0,0-1 0,-4 2 0,-33 3 0,1-1 0,-1-1 0,-65-6 0,60 1 0,-1 2 0,-64 7 0,-75 8 0,122-12 0,29 1 0,0 2 0,1 1 0,-59 21 0,-19 5 0,37-8 0,59-18 0,0-1 0,0-1 0,-1-1 0,-20 4 0,-150 16-1365,161-21-5461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8:00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2 24575,'-23'-1'0,"9"1"0,-1 0 0,-27 4 0,38-4 0,0 1 0,0 1 0,-1-1 0,1 0 0,0 1 0,1 0 0,-1 0 0,0 0 0,0 0 0,1 1 0,-1 0 0,1-1 0,0 1 0,-4 4 0,3-2 0,0-1 0,0 0 0,0 0 0,-1 0 0,0-1 0,0 0 0,0 0 0,0 0 0,0 0 0,-1-1 0,1 0 0,-1 0 0,0-1 0,1 1 0,-7 0 0,-10 0 0,0-1 0,-39-3 0,39 1 0,1 1 0,-29 2 0,47-1 0,1 0 0,-1 0 0,0 0 0,0 0 0,0 0 0,1 1 0,-1-1 0,0 1 0,1 0 0,0 0 0,-1 0 0,1 0 0,0 0 0,0 1 0,0-1 0,0 1 0,0-1 0,1 1 0,-1-1 0,1 1 0,0 0 0,0 0 0,0 0 0,0 0 0,0 0 0,1 0 0,-1 3 0,-2 12 0,1 0 0,1 1 0,1 24 0,0-29 0,7 1984 0,-8-1359 0,3-612 0,0 0 0,8 32 0,-4-30 0,2 47 0,-8-59 0,0-10 0,0 0 0,0 0 0,1 0 0,0 0 0,3 10 0,-3-15 0,-1 1 0,1-1 0,1 0 0,-1 0 0,0 0 0,0 0 0,1-1 0,-1 1 0,1 0 0,0 0 0,-1-1 0,1 1 0,0-1 0,0 0 0,0 1 0,0-1 0,0 0 0,0 0 0,1 0 0,3 1 0,18 3 0,0-2 0,1 0 0,-1-1 0,0-2 0,48-4 0,-7 0 0,576 1 41,-353 5-1447,-264-2-5420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7:25:23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610 1 24575,'-87'-1'0,"-98"3"0,174 0 0,0 0 0,1 0 0,-1 1 0,1 1 0,0 0 0,-11 6 0,10-5 0,1-1 0,-1 0 0,0 0 0,0-1 0,-19 4 0,18-6 0,-3 0 0,-1 0 0,1 2 0,-1 0 0,-15 5 0,27-7 0,1 1 0,0-1 0,-1 1 0,1-1 0,0 1 0,0 0 0,0 0 0,0 1 0,0-1 0,1 0 0,-1 1 0,1 0 0,-1-1 0,1 1 0,0 0 0,0 0 0,0 1 0,1-1 0,-1 0 0,1 0 0,-1 1 0,1-1 0,0 5 0,-3 24 0,2 0 0,2 0 0,4 45 0,0 8 0,-3 1706 0,-2-889 0,0-898 0,1 0 0,0 0 0,0-1 0,1 1 0,-1 0 0,1 0 0,0 0 0,0 0 0,0-1 0,1 1 0,-1 0 0,1-1 0,0 1 0,4 5 0,-3-6 0,0-1 0,0 0 0,0 0 0,0 0 0,0 0 0,1 0 0,-1-1 0,0 0 0,1 1 0,-1-1 0,1 0 0,0-1 0,-1 1 0,1-1 0,-1 1 0,6-1 0,55 1 0,71-8 0,-43-5 0,-56 5 0,49-1 0,-79 8 0,0 0 0,-1 0 0,1-1 0,0 0 0,0-1 0,0 1 0,0-1 0,-1 0 0,1 0 0,-1-1 0,1 1 0,-1-1 0,6-5 0,-5 4 12,0 1-1,1 0 1,-1 0-1,1 0 1,0 1 0,0-1-1,-1 2 1,15-3-1,56 1-1046,-67 4 601,14-1-6392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2:46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739 85 24575,'0'-2'0,"0"0"0,-1 0 0,1 0 0,0 0 0,0 0 0,-1 0 0,1 0 0,-1 0 0,0 1 0,0-1 0,0 0 0,1 0 0,-2 1 0,1-1 0,0 1 0,0-1 0,0 1 0,-3-3 0,1 2 0,0 0 0,-1 0 0,1 0 0,-1 0 0,1 0 0,-1 1 0,1 0 0,-1 0 0,-4-1 0,-10-1 0,0 2 0,0 0 0,-25 2 0,22-1 0,-1 1 0,0 0 0,0 1 0,0 1 0,-27 8 0,37-7 0,-1 0 0,1 1 0,-1 1 0,1 0 0,1 0 0,-1 1 0,1 1 0,-13 12 0,-101 104 0,97-94 0,14-14 0,1 1 0,1 1 0,0 0 0,-11 26 0,-5 7 0,21-37 0,0 0 0,1 1 0,1-1 0,0 1 0,-4 24 0,3-6 0,-2 53 0,8 128 0,1-99 0,0-103 0,1-1 0,0 1 0,1-1 0,0 0 0,1 0 0,0 0 0,1 0 0,0-1 0,0 0 0,11 14 0,5 14 0,-4-9 0,30 38 0,-32-48 0,2-1 0,0 0 0,0-2 0,2 0 0,0-1 0,22 13 0,10 2 0,71 32 0,-95-51 0,1-1 0,0-1 0,0-1 0,1-2 0,0-1 0,32 1 0,180-5 0,-116-4 0,-73 1 0,-1-3 0,60-13 0,-102 16 0,0 0 0,-1-1 0,1 0 0,-1-1 0,0 0 0,0 0 0,0-1 0,-1 0 0,1 0 0,-1-1 0,0 0 0,-1 0 0,0-1 0,0 1 0,10-15 0,2-8 0,0-1 0,24-60 0,-2 6 0,30-25 0,-51 83 0,-1-1 0,-1-1 0,-1-1 0,13-35 0,-24 49 0,-1-1 0,-1 0 0,0 0 0,1-31 0,-7-69 0,0 41 0,4-21 0,-3-79 0,1 170 0,1 1 0,-1-1 0,-1 0 0,1 1 0,-1-1 0,0 1 0,0-1 0,0 1 0,0 0 0,-1 0 0,0 0 0,0 0 0,0 0 0,0 1 0,0 0 0,-1-1 0,0 1 0,0 0 0,-6-3 0,-7-4 0,0 1 0,-1 1 0,-29-9 0,11 4 0,-3 1 0,-1 1 0,0 2 0,-58-6 0,68 11 0,21 2 0,1 0 0,0-1 0,0 0 0,0 0 0,-14-8 0,-28-11 0,11 11 0,-58-13 0,87 21 0,-1 0 0,1-1 0,0 0 0,-14-7 0,14 5 0,0 2 0,0-1 0,0 2 0,-21-6 0,-2 6-47,-1 1 1,-45 3-1,37 0-1178,18-1-5601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2:55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 24575,'566'0'0,"-532"-2"0,0-2 0,0-1 0,43-12 0,-38 8 0,77-9 0,185 17 74,-151 3-1513,-117-3-5387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06:22:59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 24575,'6'1'0,"1"1"0,-1 0 0,1 0 0,-1 0 0,0 1 0,1 0 0,-2 0 0,1 1 0,0 0 0,-1 0 0,10 9 0,-3-4 0,17 16 0,48 53 0,-43-42 0,-26-27 0,-1 0 0,0 0 0,0 1 0,-1-1 0,0 1 0,-1 1 0,0-1 0,-1 1 0,6 19 0,-9-26 0,0 1 0,0 0 0,0-1 0,-1 1 0,1 0 0,-1 0 0,0 0 0,0-1 0,-1 1 0,0 0 0,1 0 0,-1-1 0,-1 1 0,1 0 0,-1-1 0,0 1 0,0-1 0,0 0 0,-1 0 0,1 0 0,-1 0 0,0 0 0,0 0 0,-1-1 0,-4 5 0,-30 25 0,30-25 0,-1 0 0,0 0 0,0-1 0,-1 0 0,-13 6 0,6-5 0,1-1 0,-1-2 0,-1 1 0,-20 2 0,24-4 23,1 0-1,0 1 0,0 1 0,0 0 1,-12 8-1,10-6-522,0 0 1,-26 9-1,18-11-6326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F00A-3D4D-8078-8941-0824FDD1F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FC457-32A9-CFBE-FA83-8022DEDF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4480B-74BA-ECA5-8738-2D6A8FF25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CA1D7-38E7-93C1-E973-471D04234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08103-2E3E-F46F-ECB9-F9F25F29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461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D19C-37BA-4D06-4EAD-18B1B829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2BCD5-EBAA-3EA9-771A-74E226527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AEB80-3143-4214-14F0-A83CEB4E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23E83-B81D-F365-069A-C8BEEBAB2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719BD-1B19-4515-76ED-5D492916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03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ACD42-BEC5-525A-34F2-FC628531C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E491A-BF6E-8D8B-2CB2-565663D59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1199C-6879-CDBB-CD0F-82DE6D5E2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A999-507E-20A0-229C-FA1590FF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3864C-38DD-2B32-A557-03544D23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47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55C2-9FDE-6718-A831-DE6DCCE1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375D6-39C1-27D4-1A41-1463D0A3D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BA9A-750D-6229-E652-DB63810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FB194-4C75-5D9B-6B9B-B55F92D4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5D66C-3618-7054-568D-D17D1343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89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125C6-6DC9-A0EC-47F2-F0761B0F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AF061-D2D6-A9A6-7612-382FAAD05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FB906-5589-FD8E-19BD-DB8FBDB1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7EF3B-BDBB-AC8B-69D6-FC57414F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3789-E6A9-BA9F-A75D-F5C837B0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2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8331-57D5-7F94-150D-4D6A635A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691D-B5B0-D6BD-AB97-A8643276B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7060E-310B-6C8E-B27C-E73261B8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90320-7C1B-28E4-DEC4-DBCAA90B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5F21A-797F-AD69-629B-C1EC1174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26FAC-601C-0A45-4967-DB10A88E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52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9E78-B0D7-5D29-4879-CC20D00D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21875-1449-FEB3-70BF-1D33CAF37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EE093-ACFB-FD00-A0F3-795BBC216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6C80D-C6EA-2759-2883-EEBB4D890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6937ED-F284-A71B-5D92-93345B07E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50A40-758D-DD03-A3E4-3539840B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CA391C-0971-523E-7BE3-7EA012CB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C67B5D-4497-4A96-D434-935D6D8C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96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F68F-A2F3-EA8F-5227-46FDF5D9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3CF0F-48DC-2A82-93C8-E90620DC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DCCCE-FE97-B454-5620-F4D1C0F7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7FBFD-AD48-FED6-21BE-A4625FD0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20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FCEB3-081C-F6E5-235F-14553B485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40D7CE-3559-EA32-F2E3-816C645A0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BBF41-B04A-5F2B-ABC9-3A147760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48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F38D-2EA2-2A1C-523B-47E89E62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788AD-660E-688D-69DE-F1BF0FECB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89F9E-EE77-9EA0-EC4B-52D7301A1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9D901-C0E6-0839-98F2-5C4271A51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7F9A6-E40D-3627-F076-0938F2D47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DA1E4-4440-0B3D-0291-73041199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35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7BDC-458F-B274-3416-43A6016E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7421D-D237-2619-A725-7FF158D42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E7089-F9D9-54C5-AC03-AC44EE1F3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38D1D-1A1D-881C-CEAE-C0CC71A2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4976B-DD97-515C-2EC8-73FCF9C1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61368-011D-CA11-76C0-D902D5D9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50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40F6A-9AEA-05A1-B104-176EAF33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59DAD-1397-7F33-DD09-1494AB72E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3B46B-505D-2CB8-FDF1-E7B5DF3CC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A651E-A305-4A61-BCB5-C6A8A78AFD1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1721B-506F-8587-07BE-3AACCBF69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2B49B-C3EA-1A54-48EA-49DBAA84A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39993-B46D-43E0-A70D-057151DDAA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0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13E8-7B90-F38E-7DB5-CED499A121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9EE05-84D4-6C69-A1B7-6B897CD690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-Ashu Mehta</a:t>
            </a:r>
          </a:p>
          <a:p>
            <a:r>
              <a:rPr lang="en-IN" dirty="0"/>
              <a:t>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28339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D763-4FB7-0347-DC90-8AE559C4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Colors:Map</a:t>
            </a:r>
            <a:r>
              <a:rPr lang="en-IN" dirty="0"/>
              <a:t>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22D97-EDFA-CCD4-A132-B4ACD5297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9639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B439-DAF2-83B0-FBB5-0245A792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Colors</a:t>
            </a:r>
            <a:r>
              <a:rPr lang="en-IN" dirty="0"/>
              <a:t>: Line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650FD-2A07-8050-5C47-49F45728D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8758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8B9E3-6451-6C82-D8EB-7F76F9F6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Colors</a:t>
            </a:r>
            <a:r>
              <a:rPr lang="en-IN" dirty="0"/>
              <a:t>: 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5D63F-BDA1-0D0F-6FA3-F9BA67DA9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3305" b="13899"/>
          <a:stretch/>
        </p:blipFill>
        <p:spPr>
          <a:xfrm>
            <a:off x="838200" y="1690688"/>
            <a:ext cx="4490884" cy="46578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5B22E-D7A5-EE93-0A97-6BDBAE5903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468" b="23441"/>
          <a:stretch/>
        </p:blipFill>
        <p:spPr>
          <a:xfrm>
            <a:off x="6577780" y="1690688"/>
            <a:ext cx="5032969" cy="46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3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7E15-C8D2-8A64-F24E-9FA83DC5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Labels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3DDD482-5B55-6B3B-FC4F-68A916B4C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0984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80DB-618E-CC66-D2B8-ED4E8E3F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labels, Alignment, Marks to labels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E0647A-6967-8509-0361-003B5D73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41B8D8-8BF7-6F1B-5706-924AABE4B2A7}"/>
                  </a:ext>
                </a:extLst>
              </p14:cNvPr>
              <p14:cNvContentPartPr/>
              <p14:nvPr/>
            </p14:nvContentPartPr>
            <p14:xfrm>
              <a:off x="3401210" y="3056268"/>
              <a:ext cx="1565640" cy="1920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41B8D8-8BF7-6F1B-5706-924AABE4B2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3570" y="3038268"/>
                <a:ext cx="1601280" cy="19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058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C552-11CA-1353-1C0F-361CC404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Tooltip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1717B-FE93-AB38-37E6-34B751340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8EEE6D-5FF0-129D-F7AC-C12A5718BA67}"/>
                  </a:ext>
                </a:extLst>
              </p14:cNvPr>
              <p14:cNvContentPartPr/>
              <p14:nvPr/>
            </p14:nvContentPartPr>
            <p14:xfrm>
              <a:off x="3255050" y="3608148"/>
              <a:ext cx="234720" cy="711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8EEE6D-5FF0-129D-F7AC-C12A5718BA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7050" y="3590148"/>
                <a:ext cx="27036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42143AB-B4BC-990F-BB91-8F77BF0F68DF}"/>
                  </a:ext>
                </a:extLst>
              </p14:cNvPr>
              <p14:cNvContentPartPr/>
              <p14:nvPr/>
            </p14:nvContentPartPr>
            <p14:xfrm>
              <a:off x="5603690" y="3165708"/>
              <a:ext cx="1368000" cy="1200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42143AB-B4BC-990F-BB91-8F77BF0F68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6050" y="3148068"/>
                <a:ext cx="1403640" cy="12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462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1038-CCDD-F8F3-51E7-A0EA0144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A6914-C7C0-5D19-B4A9-EA955E1EC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1067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49F1-4D6C-F37D-1C9C-05DD39F9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DFD105-D843-BB0D-F207-7A42CA8D6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8638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1E4E-2818-FCDE-132D-8783E001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F53BD-E0B6-DB04-2688-AB18D02B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highlighting Top N values</a:t>
            </a:r>
          </a:p>
          <a:p>
            <a:pPr lvl="1"/>
            <a:r>
              <a:rPr lang="en-IN" dirty="0"/>
              <a:t>Create calculated fields</a:t>
            </a:r>
          </a:p>
          <a:p>
            <a:pPr marL="1371600" lvl="2" indent="-457200">
              <a:buAutoNum type="arabicPeriod"/>
            </a:pPr>
            <a:r>
              <a:rPr lang="en-IN" dirty="0"/>
              <a:t>Index</a:t>
            </a:r>
          </a:p>
          <a:p>
            <a:pPr marL="1371600" lvl="2" indent="-457200">
              <a:buAutoNum type="arabicPeriod"/>
            </a:pPr>
            <a:r>
              <a:rPr lang="en-IN" dirty="0"/>
              <a:t>Highlight Top 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67556-5F03-C34D-26A8-07645608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29" t="15340" r="23629" b="50000"/>
          <a:stretch/>
        </p:blipFill>
        <p:spPr>
          <a:xfrm>
            <a:off x="1612491" y="3429000"/>
            <a:ext cx="3991896" cy="2376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97B16C-D45C-5EF8-C4BE-ED328E451F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306" t="17205" r="23952" b="50000"/>
          <a:stretch/>
        </p:blipFill>
        <p:spPr>
          <a:xfrm>
            <a:off x="5683045" y="3492908"/>
            <a:ext cx="4178709" cy="2354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D78F35-1994-B2A8-E395-EC195AF5C696}"/>
              </a:ext>
            </a:extLst>
          </p:cNvPr>
          <p:cNvSpPr txBox="1"/>
          <p:nvPr/>
        </p:nvSpPr>
        <p:spPr>
          <a:xfrm>
            <a:off x="1396181" y="5847293"/>
            <a:ext cx="856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Note: Convert Index field from Continuous to discrete</a:t>
            </a:r>
          </a:p>
        </p:txBody>
      </p:sp>
    </p:spTree>
    <p:extLst>
      <p:ext uri="{BB962C8B-B14F-4D97-AF65-F5344CB8AC3E}">
        <p14:creationId xmlns:p14="http://schemas.microsoft.com/office/powerpoint/2010/main" val="83238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87497-CD86-F5DC-78ED-8432A932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0D6FE-7B21-32CC-27D9-BD81A7DC9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8901" b="24231"/>
          <a:stretch/>
        </p:blipFill>
        <p:spPr>
          <a:xfrm>
            <a:off x="838200" y="365125"/>
            <a:ext cx="10515599" cy="5921942"/>
          </a:xfrm>
        </p:spPr>
      </p:pic>
    </p:spTree>
    <p:extLst>
      <p:ext uri="{BB962C8B-B14F-4D97-AF65-F5344CB8AC3E}">
        <p14:creationId xmlns:p14="http://schemas.microsoft.com/office/powerpoint/2010/main" val="1587512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227D-32B1-9A1B-3D75-5092E354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Format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08196-4032-9975-B49A-9590CF22F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Adjusting font size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4DBEC-711C-9B2B-381E-6EEFF7A89A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31" r="45242" b="32043"/>
          <a:stretch/>
        </p:blipFill>
        <p:spPr>
          <a:xfrm>
            <a:off x="2418736" y="2332446"/>
            <a:ext cx="6676103" cy="39794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DF84A7-3D0C-7EB9-8455-FDD564EC67D8}"/>
                  </a:ext>
                </a:extLst>
              </p14:cNvPr>
              <p14:cNvContentPartPr/>
              <p14:nvPr/>
            </p14:nvContentPartPr>
            <p14:xfrm>
              <a:off x="1966250" y="2693388"/>
              <a:ext cx="488520" cy="20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DF84A7-3D0C-7EB9-8455-FDD564EC67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8610" y="2675388"/>
                <a:ext cx="5241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D89625-C897-B49A-9B7D-AA31B0F25358}"/>
                  </a:ext>
                </a:extLst>
              </p14:cNvPr>
              <p14:cNvContentPartPr/>
              <p14:nvPr/>
            </p14:nvContentPartPr>
            <p14:xfrm>
              <a:off x="2310770" y="2585748"/>
              <a:ext cx="245160" cy="181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D89625-C897-B49A-9B7D-AA31B0F253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3130" y="2567748"/>
                <a:ext cx="2808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672F6C-75CF-4665-4D99-E97C68595DE0}"/>
                  </a:ext>
                </a:extLst>
              </p14:cNvPr>
              <p14:cNvContentPartPr/>
              <p14:nvPr/>
            </p14:nvContentPartPr>
            <p14:xfrm>
              <a:off x="2467730" y="2819748"/>
              <a:ext cx="464400" cy="317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672F6C-75CF-4665-4D99-E97C68595D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9730" y="2802108"/>
                <a:ext cx="5000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92364B4-B471-BB13-3E87-894F3C77BCB8}"/>
                  </a:ext>
                </a:extLst>
              </p14:cNvPr>
              <p14:cNvContentPartPr/>
              <p14:nvPr/>
            </p14:nvContentPartPr>
            <p14:xfrm>
              <a:off x="8210450" y="3352548"/>
              <a:ext cx="511200" cy="1258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92364B4-B471-BB13-3E87-894F3C77BC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92450" y="3334548"/>
                <a:ext cx="546840" cy="12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B54CD4D-10B7-3C7C-D29A-2B40886CA558}"/>
                  </a:ext>
                </a:extLst>
              </p14:cNvPr>
              <p14:cNvContentPartPr/>
              <p14:nvPr/>
            </p14:nvContentPartPr>
            <p14:xfrm>
              <a:off x="5375810" y="3411228"/>
              <a:ext cx="464760" cy="1164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B54CD4D-10B7-3C7C-D29A-2B40886CA5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58170" y="3393588"/>
                <a:ext cx="500400" cy="11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786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3478-00E8-5427-5102-2A53573D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509F-9EC8-018B-DF22-B84EB0216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highlighting Bottom N values</a:t>
            </a:r>
          </a:p>
          <a:p>
            <a:pPr lvl="1"/>
            <a:r>
              <a:rPr lang="en-IN" dirty="0"/>
              <a:t>Create calculated fields</a:t>
            </a:r>
          </a:p>
          <a:p>
            <a:pPr marL="1371600" lvl="2" indent="-457200">
              <a:buAutoNum type="arabicPeriod"/>
            </a:pPr>
            <a:r>
              <a:rPr lang="en-IN" dirty="0"/>
              <a:t>Last</a:t>
            </a:r>
          </a:p>
          <a:p>
            <a:pPr marL="1371600" lvl="2" indent="-457200">
              <a:buAutoNum type="arabicPeriod"/>
            </a:pPr>
            <a:r>
              <a:rPr lang="en-IN" dirty="0"/>
              <a:t>Highlight Bottom 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46708-8D50-B53C-14C8-E9B7BC49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06" t="15340" r="23952" b="50000"/>
          <a:stretch/>
        </p:blipFill>
        <p:spPr>
          <a:xfrm>
            <a:off x="1868129" y="3429000"/>
            <a:ext cx="3991896" cy="2376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134CBB-1BA1-9AFF-2B7F-1AB08495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91" t="15340" r="24113" b="50000"/>
          <a:stretch/>
        </p:blipFill>
        <p:spPr>
          <a:xfrm>
            <a:off x="6194322" y="3429000"/>
            <a:ext cx="3913239" cy="2376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86A60-F6C9-5C7D-6E7E-FF706D7C20BD}"/>
              </a:ext>
            </a:extLst>
          </p:cNvPr>
          <p:cNvSpPr txBox="1"/>
          <p:nvPr/>
        </p:nvSpPr>
        <p:spPr>
          <a:xfrm>
            <a:off x="1396181" y="5847293"/>
            <a:ext cx="856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Note: Convert Last field from Continuous to discrete</a:t>
            </a:r>
          </a:p>
        </p:txBody>
      </p:sp>
    </p:spTree>
    <p:extLst>
      <p:ext uri="{BB962C8B-B14F-4D97-AF65-F5344CB8AC3E}">
        <p14:creationId xmlns:p14="http://schemas.microsoft.com/office/powerpoint/2010/main" val="65929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2F56-F980-2036-40F2-EC7F4610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89A6C6-2E96-02AF-BD4D-27A280556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2D47B-6D23-5BE1-F5EE-54B86B14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500" b="33477"/>
          <a:stretch/>
        </p:blipFill>
        <p:spPr>
          <a:xfrm>
            <a:off x="491612" y="365125"/>
            <a:ext cx="11208775" cy="64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88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EB9D7-C287-CF17-7299-5FEBB16A1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Highlight Top 5 and Bottom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7589F-B107-5362-8ED3-65ECE5175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1783" b="37336"/>
          <a:stretch/>
        </p:blipFill>
        <p:spPr>
          <a:xfrm>
            <a:off x="1067937" y="1690687"/>
            <a:ext cx="10102736" cy="4552797"/>
          </a:xfrm>
        </p:spPr>
      </p:pic>
    </p:spTree>
    <p:extLst>
      <p:ext uri="{BB962C8B-B14F-4D97-AF65-F5344CB8AC3E}">
        <p14:creationId xmlns:p14="http://schemas.microsoft.com/office/powerpoint/2010/main" val="351274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1220-CF7F-45A1-6B59-251E8DF0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Pane, Header &amp; Title formatting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0DBC7-F9A7-BF82-2C0D-84BC36756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7671" b="35980"/>
          <a:stretch/>
        </p:blipFill>
        <p:spPr>
          <a:xfrm>
            <a:off x="2228144" y="1825625"/>
            <a:ext cx="7613946" cy="439901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976E78-440F-EC16-FA5E-EA28533CC018}"/>
                  </a:ext>
                </a:extLst>
              </p14:cNvPr>
              <p14:cNvContentPartPr/>
              <p14:nvPr/>
            </p14:nvContentPartPr>
            <p14:xfrm>
              <a:off x="2278010" y="3450828"/>
              <a:ext cx="276840" cy="1143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976E78-440F-EC16-FA5E-EA28533CC0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0370" y="3432828"/>
                <a:ext cx="312480" cy="11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04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7E70-5F14-F8D8-4A77-B005A1C9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DC0FF-261F-53F6-95CA-487DD1F37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Adjusting header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36EE2-A607-C896-7940-DB4F9AE0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31" r="45968" b="31899"/>
          <a:stretch/>
        </p:blipFill>
        <p:spPr>
          <a:xfrm>
            <a:off x="2802193" y="2503588"/>
            <a:ext cx="6587613" cy="39892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CCA334-FC8B-CCF2-2A22-74644726F13D}"/>
                  </a:ext>
                </a:extLst>
              </p14:cNvPr>
              <p14:cNvContentPartPr/>
              <p14:nvPr/>
            </p14:nvContentPartPr>
            <p14:xfrm>
              <a:off x="3784970" y="2919108"/>
              <a:ext cx="612360" cy="552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CCA334-FC8B-CCF2-2A22-74644726F1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7330" y="2901468"/>
                <a:ext cx="64800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10C8F7-3604-F045-7E06-E41CCF503C12}"/>
                  </a:ext>
                </a:extLst>
              </p14:cNvPr>
              <p14:cNvContentPartPr/>
              <p14:nvPr/>
            </p14:nvContentPartPr>
            <p14:xfrm>
              <a:off x="2536490" y="3941868"/>
              <a:ext cx="498600" cy="20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10C8F7-3604-F045-7E06-E41CCF503C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8490" y="3924228"/>
                <a:ext cx="5342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A3353F-ED46-19BF-92AC-93CF3EA8E880}"/>
                  </a:ext>
                </a:extLst>
              </p14:cNvPr>
              <p14:cNvContentPartPr/>
              <p14:nvPr/>
            </p14:nvContentPartPr>
            <p14:xfrm>
              <a:off x="2971010" y="3814788"/>
              <a:ext cx="157680" cy="225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A3353F-ED46-19BF-92AC-93CF3EA8E8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3010" y="3797148"/>
                <a:ext cx="19332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9D6B434-B61E-DF3E-EE81-AD4E829399AC}"/>
              </a:ext>
            </a:extLst>
          </p:cNvPr>
          <p:cNvGrpSpPr/>
          <p:nvPr/>
        </p:nvGrpSpPr>
        <p:grpSpPr>
          <a:xfrm>
            <a:off x="6970970" y="3087228"/>
            <a:ext cx="324720" cy="237240"/>
            <a:chOff x="6970970" y="3087228"/>
            <a:chExt cx="32472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B1B7D5-0921-7F0F-A7BA-EFD708B0CF80}"/>
                    </a:ext>
                  </a:extLst>
                </p14:cNvPr>
                <p14:cNvContentPartPr/>
                <p14:nvPr/>
              </p14:nvContentPartPr>
              <p14:xfrm>
                <a:off x="6990050" y="3087228"/>
                <a:ext cx="305640" cy="176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B1B7D5-0921-7F0F-A7BA-EFD708B0CF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72050" y="3069588"/>
                  <a:ext cx="341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77F58F-C04F-BF0F-F0DB-7CA7AAE54179}"/>
                    </a:ext>
                  </a:extLst>
                </p14:cNvPr>
                <p14:cNvContentPartPr/>
                <p14:nvPr/>
              </p14:nvContentPartPr>
              <p14:xfrm>
                <a:off x="6970970" y="3107028"/>
                <a:ext cx="225720" cy="217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77F58F-C04F-BF0F-F0DB-7CA7AAE541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53330" y="3089028"/>
                  <a:ext cx="261360" cy="25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497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F473-65AD-752D-BBAC-287DD3C4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Marks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5CD6-EC35-D1F6-77D3-E77A8843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Size</a:t>
            </a:r>
          </a:p>
          <a:p>
            <a:r>
              <a:rPr lang="en-IN" dirty="0" err="1"/>
              <a:t>Color</a:t>
            </a:r>
            <a:endParaRPr lang="en-IN" dirty="0"/>
          </a:p>
          <a:p>
            <a:r>
              <a:rPr lang="en-IN" dirty="0"/>
              <a:t>Labels</a:t>
            </a:r>
          </a:p>
          <a:p>
            <a:r>
              <a:rPr lang="en-IN" dirty="0"/>
              <a:t>Tooltip</a:t>
            </a:r>
          </a:p>
          <a:p>
            <a:r>
              <a:rPr lang="en-IN" dirty="0"/>
              <a:t>Shapes</a:t>
            </a:r>
          </a:p>
          <a:p>
            <a:r>
              <a:rPr lang="en-IN" dirty="0"/>
              <a:t>Detail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9535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428D-881A-F9A9-F0E5-0416347F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Size: Line chart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86290F9-C02C-9EBC-9044-369D688E8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7BAAEF9-9481-7F88-22FB-7227AAF02924}"/>
                  </a:ext>
                </a:extLst>
              </p14:cNvPr>
              <p14:cNvContentPartPr/>
              <p14:nvPr/>
            </p14:nvContentPartPr>
            <p14:xfrm>
              <a:off x="3430730" y="3106308"/>
              <a:ext cx="965880" cy="670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7BAAEF9-9481-7F88-22FB-7227AAF029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3090" y="3088668"/>
                <a:ext cx="1001520" cy="70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09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925A-D472-22FE-FD25-7E34C496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Size: Bar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AF31F-5069-F9BA-C879-EE9F4388C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C2FD5C0-3F26-7C94-DAB1-43BA4F0B96CD}"/>
                  </a:ext>
                </a:extLst>
              </p14:cNvPr>
              <p14:cNvContentPartPr/>
              <p14:nvPr/>
            </p14:nvContentPartPr>
            <p14:xfrm>
              <a:off x="3459530" y="3145908"/>
              <a:ext cx="1054080" cy="975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C2FD5C0-3F26-7C94-DAB1-43BA4F0B96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1890" y="3128268"/>
                <a:ext cx="1089720" cy="10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81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52DA-F80D-EECB-DEE2-C779343B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Colors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98FE9-6B60-A971-E796-72E0842A2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77657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D370-4797-13C1-3B15-4FEFC5716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Colors</a:t>
            </a:r>
            <a:r>
              <a:rPr lang="en-IN" dirty="0"/>
              <a:t>: Bar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1CCC1-EDD8-1F57-B288-0848B3EEC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58867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115</Words>
  <Application>Microsoft Office PowerPoint</Application>
  <PresentationFormat>Widescreen</PresentationFormat>
  <Paragraphs>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Data Visualization</vt:lpstr>
      <vt:lpstr>Format Option</vt:lpstr>
      <vt:lpstr>Pane, Header &amp; Title formatting</vt:lpstr>
      <vt:lpstr>PowerPoint Presentation</vt:lpstr>
      <vt:lpstr>Marks card</vt:lpstr>
      <vt:lpstr>Size: Line chart</vt:lpstr>
      <vt:lpstr>Size: Bar chart</vt:lpstr>
      <vt:lpstr>Colors</vt:lpstr>
      <vt:lpstr>Colors: Bar chart</vt:lpstr>
      <vt:lpstr>Colors:Map chart</vt:lpstr>
      <vt:lpstr>Colors: Line chart</vt:lpstr>
      <vt:lpstr>Colors: Tables</vt:lpstr>
      <vt:lpstr>Labels</vt:lpstr>
      <vt:lpstr>Multiple labels, Alignment, Marks to labels</vt:lpstr>
      <vt:lpstr>Tooltip</vt:lpstr>
      <vt:lpstr>Shapes</vt:lpstr>
      <vt:lpstr>Detail</vt:lpstr>
      <vt:lpstr>Conditional Formatting</vt:lpstr>
      <vt:lpstr>PowerPoint Presentation</vt:lpstr>
      <vt:lpstr>PowerPoint Presentation</vt:lpstr>
      <vt:lpstr>PowerPoint Presentation</vt:lpstr>
      <vt:lpstr>Highlight Top 5 and Bottom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Ashu Mehta</dc:creator>
  <cp:lastModifiedBy>Ashu Mehta</cp:lastModifiedBy>
  <cp:revision>22</cp:revision>
  <dcterms:created xsi:type="dcterms:W3CDTF">2024-09-25T06:14:36Z</dcterms:created>
  <dcterms:modified xsi:type="dcterms:W3CDTF">2024-09-25T08:05:17Z</dcterms:modified>
</cp:coreProperties>
</file>